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14"/>
  </p:notesMasterIdLst>
  <p:sldIdLst>
    <p:sldId id="341" r:id="rId5"/>
    <p:sldId id="262" r:id="rId6"/>
    <p:sldId id="283" r:id="rId7"/>
    <p:sldId id="279" r:id="rId8"/>
    <p:sldId id="281" r:id="rId9"/>
    <p:sldId id="282" r:id="rId10"/>
    <p:sldId id="332" r:id="rId11"/>
    <p:sldId id="339" r:id="rId12"/>
    <p:sldId id="340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1pPr>
    <a:lvl2pPr marL="0" marR="0" indent="34290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2pPr>
    <a:lvl3pPr marL="0" marR="0" indent="68580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3pPr>
    <a:lvl4pPr marL="0" marR="0" indent="102870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4pPr>
    <a:lvl5pPr marL="0" marR="0" indent="137160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5pPr>
    <a:lvl6pPr marL="0" marR="0" indent="171450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6pPr>
    <a:lvl7pPr marL="0" marR="0" indent="205740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7pPr>
    <a:lvl8pPr marL="0" marR="0" indent="240030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8pPr>
    <a:lvl9pPr marL="0" marR="0" indent="2743200" algn="l" defTabSz="812800" rtl="0" fontAlgn="auto" latinLnBrk="0" hangingPunct="0">
      <a:lnSpc>
        <a:spcPct val="100000"/>
      </a:lnSpc>
      <a:spcBef>
        <a:spcPts val="1200"/>
      </a:spcBef>
      <a:spcAft>
        <a:spcPts val="0"/>
      </a:spcAft>
      <a:buClr>
        <a:srgbClr val="ABAEAD"/>
      </a:buClr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Real Text Pro"/>
        <a:ea typeface="Real Text Pro"/>
        <a:cs typeface="Real Text Pro"/>
        <a:sym typeface="Real Text Pr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hinton Medhora" userId="24cafe6e-9c61-4d2f-a5a0-819dfd68bb4c" providerId="ADAL" clId="{95AD6E51-02F3-4357-B582-08F008496C9C}"/>
    <pc:docChg chg="modSld">
      <pc:chgData name="Rohinton Medhora" userId="24cafe6e-9c61-4d2f-a5a0-819dfd68bb4c" providerId="ADAL" clId="{95AD6E51-02F3-4357-B582-08F008496C9C}" dt="2022-03-13T14:50:26.734" v="37" actId="6549"/>
      <pc:docMkLst>
        <pc:docMk/>
      </pc:docMkLst>
      <pc:sldChg chg="modSp mod">
        <pc:chgData name="Rohinton Medhora" userId="24cafe6e-9c61-4d2f-a5a0-819dfd68bb4c" providerId="ADAL" clId="{95AD6E51-02F3-4357-B582-08F008496C9C}" dt="2022-03-13T14:50:26.734" v="37" actId="6549"/>
        <pc:sldMkLst>
          <pc:docMk/>
          <pc:sldMk cId="2255832525" sldId="341"/>
        </pc:sldMkLst>
        <pc:spChg chg="mod">
          <ac:chgData name="Rohinton Medhora" userId="24cafe6e-9c61-4d2f-a5a0-819dfd68bb4c" providerId="ADAL" clId="{95AD6E51-02F3-4357-B582-08F008496C9C}" dt="2022-03-13T14:50:26.734" v="37" actId="6549"/>
          <ac:spMkLst>
            <pc:docMk/>
            <pc:sldMk cId="2255832525" sldId="341"/>
            <ac:spMk id="10" creationId="{D220F17A-A373-918D-DAE4-A491BC59B1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943AB-7468-4D3D-849A-A8EF99985B1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986BF-783E-4CC3-980F-7ECB80825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4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5468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6858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Ethical standards for coding: </a:t>
            </a:r>
            <a:r>
              <a:rPr lang="en-US" sz="2000" dirty="0"/>
              <a:t>e.g. Institute for Electrical and Electronics Engineers new standards</a:t>
            </a:r>
          </a:p>
        </p:txBody>
      </p:sp>
    </p:spTree>
    <p:extLst>
      <p:ext uri="{BB962C8B-B14F-4D97-AF65-F5344CB8AC3E}">
        <p14:creationId xmlns:p14="http://schemas.microsoft.com/office/powerpoint/2010/main" val="3951169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Open databases for employment and skills supply and demand.</a:t>
            </a:r>
          </a:p>
        </p:txBody>
      </p:sp>
    </p:spTree>
    <p:extLst>
      <p:ext uri="{BB962C8B-B14F-4D97-AF65-F5344CB8AC3E}">
        <p14:creationId xmlns:p14="http://schemas.microsoft.com/office/powerpoint/2010/main" val="212528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3728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esentation title slide">
    <p:bg>
      <p:bgPr>
        <a:solidFill>
          <a:srgbClr val="E60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14902" y="5217366"/>
            <a:ext cx="3537744" cy="331788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1800">
                <a:solidFill>
                  <a:schemeClr val="bg1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>
              <a:lnSpc>
                <a:spcPct val="80000"/>
              </a:lnSpc>
              <a:defRPr sz="3600">
                <a:latin typeface="Futura"/>
                <a:ea typeface="Futura"/>
                <a:cs typeface="Futura"/>
                <a:sym typeface="Futura"/>
              </a:defRPr>
            </a:pPr>
            <a:r>
              <a:rPr lang="en-US" dirty="0"/>
              <a:t>19 September 2016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52150" y="1837438"/>
            <a:ext cx="10606133" cy="3180818"/>
          </a:xfrm>
          <a:prstGeom prst="rect">
            <a:avLst/>
          </a:prstGeom>
        </p:spPr>
        <p:txBody>
          <a:bodyPr/>
          <a:lstStyle>
            <a:lvl1pPr>
              <a:defRPr sz="7500"/>
            </a:lvl1pPr>
            <a:lvl2pPr>
              <a:defRPr sz="7500"/>
            </a:lvl2pPr>
            <a:lvl3pPr>
              <a:defRPr sz="7500"/>
            </a:lvl3pPr>
            <a:lvl4pPr>
              <a:defRPr sz="7500"/>
            </a:lvl4pPr>
            <a:lvl5pPr>
              <a:defRPr sz="7500"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55" y="891831"/>
            <a:ext cx="1921996" cy="561518"/>
          </a:xfrm>
          <a:prstGeom prst="rect">
            <a:avLst/>
          </a:prstGeom>
        </p:spPr>
      </p:pic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14902" y="5881638"/>
            <a:ext cx="3537744" cy="331788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lnSpc>
                <a:spcPct val="80000"/>
              </a:lnSpc>
              <a:defRPr sz="1500" u="none">
                <a:solidFill>
                  <a:srgbClr val="151515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>
              <a:lnSpc>
                <a:spcPct val="80000"/>
              </a:lnSpc>
              <a:defRPr sz="3600">
                <a:latin typeface="Futura"/>
                <a:ea typeface="Futura"/>
                <a:cs typeface="Futura"/>
                <a:sym typeface="Futura"/>
              </a:defRPr>
            </a:pPr>
            <a:r>
              <a:rPr lang="en-US" dirty="0" err="1"/>
              <a:t>www.cigionline.org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059638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,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334718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, blac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22811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905124" y="4353237"/>
            <a:ext cx="10381752" cy="1042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>
              <a:lnSpc>
                <a:spcPct val="90000"/>
              </a:lnSpc>
              <a:defRPr sz="2400">
                <a:latin typeface="Futura"/>
                <a:ea typeface="Futura"/>
                <a:cs typeface="Futura"/>
                <a:sym typeface="Futura"/>
              </a:defRPr>
            </a:pPr>
            <a:r>
              <a:rPr sz="1200" dirty="0"/>
              <a:t>67 Erb Street West, </a:t>
            </a:r>
          </a:p>
          <a:p>
            <a:pPr>
              <a:lnSpc>
                <a:spcPct val="90000"/>
              </a:lnSpc>
              <a:defRPr sz="2400">
                <a:latin typeface="Futura"/>
                <a:ea typeface="Futura"/>
                <a:cs typeface="Futura"/>
                <a:sym typeface="Futura"/>
              </a:defRPr>
            </a:pPr>
            <a:r>
              <a:rPr sz="1200" dirty="0"/>
              <a:t>Waterloo, ON, Canada N2L 6C2</a:t>
            </a:r>
          </a:p>
          <a:p>
            <a:pPr>
              <a:lnSpc>
                <a:spcPct val="90000"/>
              </a:lnSpc>
              <a:defRPr sz="2400">
                <a:latin typeface="Futura"/>
                <a:ea typeface="Futura"/>
                <a:cs typeface="Futura"/>
                <a:sym typeface="Futura"/>
              </a:defRPr>
            </a:pPr>
            <a:r>
              <a:rPr sz="1200" dirty="0"/>
              <a:t>Telephone +1 519 885 2444</a:t>
            </a:r>
          </a:p>
          <a:p>
            <a:pPr>
              <a:lnSpc>
                <a:spcPct val="90000"/>
              </a:lnSpc>
              <a:defRPr sz="2400">
                <a:latin typeface="Futura"/>
                <a:ea typeface="Futura"/>
                <a:cs typeface="Futura"/>
                <a:sym typeface="Futura"/>
              </a:defRPr>
            </a:pPr>
            <a:r>
              <a:rPr sz="1200" dirty="0"/>
              <a:t>Cell +1 519 239 5588 </a:t>
            </a:r>
          </a:p>
        </p:txBody>
      </p:sp>
      <p:sp>
        <p:nvSpPr>
          <p:cNvPr id="7" name="Shape 112"/>
          <p:cNvSpPr/>
          <p:nvPr/>
        </p:nvSpPr>
        <p:spPr>
          <a:xfrm>
            <a:off x="906433" y="2578554"/>
            <a:ext cx="9693272" cy="1450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spcBef>
                <a:spcPts val="0"/>
              </a:spcBef>
              <a:defRPr sz="180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r>
              <a:rPr sz="9000" dirty="0"/>
              <a:t>Thank you.</a:t>
            </a:r>
          </a:p>
        </p:txBody>
      </p:sp>
      <p:pic>
        <p:nvPicPr>
          <p:cNvPr id="8" name="CIGI-logo-full-R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255" y="891831"/>
            <a:ext cx="1921995" cy="56151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23758" y="5881638"/>
            <a:ext cx="3537744" cy="331788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900">
                <a:solidFill>
                  <a:srgbClr val="151515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>
              <a:lnSpc>
                <a:spcPct val="80000"/>
              </a:lnSpc>
              <a:defRPr sz="3600">
                <a:latin typeface="Futura"/>
                <a:ea typeface="Futura"/>
                <a:cs typeface="Futura"/>
                <a:sym typeface="Futura"/>
              </a:defRPr>
            </a:pPr>
            <a:r>
              <a:rPr lang="en-US" dirty="0" err="1"/>
              <a:t>www.cigionline.org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531050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ubsection divider">
    <p:bg>
      <p:bgPr>
        <a:solidFill>
          <a:srgbClr val="E60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44178" y="2562505"/>
            <a:ext cx="9924257" cy="3567907"/>
          </a:xfrm>
          <a:prstGeom prst="rect">
            <a:avLst/>
          </a:prstGeom>
        </p:spPr>
        <p:txBody>
          <a:bodyPr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Subsection title</a:t>
            </a:r>
          </a:p>
        </p:txBody>
      </p:sp>
      <p:pic>
        <p:nvPicPr>
          <p:cNvPr id="6" name="CIGI-logo-full-RB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0255" y="891831"/>
            <a:ext cx="1921995" cy="5615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9070922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divider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886883" y="2225152"/>
            <a:ext cx="323138" cy="1"/>
          </a:xfrm>
          <a:prstGeom prst="line">
            <a:avLst/>
          </a:prstGeom>
          <a:ln w="127000">
            <a:solidFill>
              <a:srgbClr val="E6023B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lnSpc>
                <a:spcPct val="80000"/>
              </a:lnSpc>
              <a:buClrTx/>
              <a:defRPr>
                <a:solidFill>
                  <a:srgbClr val="FFFFFF"/>
                </a:solidFill>
              </a:defRPr>
            </a:pPr>
            <a:endParaRPr sz="1600" b="0" i="0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44178" y="2562505"/>
            <a:ext cx="9924257" cy="3567907"/>
          </a:xfrm>
          <a:prstGeom prst="rect">
            <a:avLst/>
          </a:prstGeom>
        </p:spPr>
        <p:txBody>
          <a:bodyPr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51025" y="1816543"/>
            <a:ext cx="502519" cy="384857"/>
          </a:xfrm>
          <a:prstGeom prst="rect">
            <a:avLst/>
          </a:prstGeom>
        </p:spPr>
        <p:txBody>
          <a:bodyPr/>
          <a:lstStyle>
            <a:lvl1pPr algn="l">
              <a:defRPr sz="2200">
                <a:solidFill>
                  <a:srgbClr val="E6023B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55" y="891831"/>
            <a:ext cx="1921996" cy="56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539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section divider">
    <p:bg>
      <p:bgPr>
        <a:solidFill>
          <a:srgbClr val="E60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44178" y="2562505"/>
            <a:ext cx="9924257" cy="3567907"/>
          </a:xfrm>
          <a:prstGeom prst="rect">
            <a:avLst/>
          </a:prstGeom>
        </p:spPr>
        <p:txBody>
          <a:bodyPr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Subsection title</a:t>
            </a:r>
          </a:p>
        </p:txBody>
      </p:sp>
      <p:pic>
        <p:nvPicPr>
          <p:cNvPr id="6" name="CIGI-logo-full-R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255" y="891831"/>
            <a:ext cx="1921995" cy="561518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CIGI-logo-full-RBG.png">
            <a:extLst>
              <a:ext uri="{FF2B5EF4-FFF2-40B4-BE49-F238E27FC236}">
                <a16:creationId xmlns:a16="http://schemas.microsoft.com/office/drawing/2014/main" id="{99188A5D-5E99-4547-820F-0153328858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0255" y="891831"/>
            <a:ext cx="1921995" cy="5615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2963276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sic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882650" y="1797634"/>
            <a:ext cx="8775700" cy="762001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3750">
                <a:solidFill>
                  <a:srgbClr val="EE254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2" name="Shape 42"/>
          <p:cNvSpPr>
            <a:spLocks noGrp="1"/>
          </p:cNvSpPr>
          <p:nvPr>
            <p:ph type="body" idx="1" hasCustomPrompt="1"/>
          </p:nvPr>
        </p:nvSpPr>
        <p:spPr>
          <a:xfrm>
            <a:off x="882650" y="2704969"/>
            <a:ext cx="6540127" cy="2868142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buClrTx/>
              <a:defRPr/>
            </a:lvl3pPr>
            <a:lvl4pPr marL="270000" indent="-270000">
              <a:lnSpc>
                <a:spcPct val="150000"/>
              </a:lnSpc>
              <a:buClr>
                <a:srgbClr val="E6023B"/>
              </a:buClr>
              <a:buSzPct val="100000"/>
              <a:buFont typeface="Wingdings" charset="2"/>
              <a:buChar char="§"/>
              <a:defRPr/>
            </a:lvl4pPr>
            <a:lvl5pPr marL="270000" indent="-270000">
              <a:lnSpc>
                <a:spcPct val="100000"/>
              </a:lnSpc>
              <a:buClr>
                <a:srgbClr val="F4336B"/>
              </a:buClr>
              <a:buSzPct val="100000"/>
              <a:buChar char="—"/>
            </a:lvl5pPr>
          </a:lstStyle>
          <a:p>
            <a:r>
              <a:rPr lang="en-US" dirty="0" err="1"/>
              <a:t>Odio</a:t>
            </a:r>
            <a:r>
              <a:rPr lang="en-US" dirty="0"/>
              <a:t> ligula ante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dis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nostra </a:t>
            </a:r>
            <a:r>
              <a:rPr lang="en-US" dirty="0" err="1"/>
              <a:t>amet</a:t>
            </a:r>
            <a:r>
              <a:rPr lang="en-US" dirty="0"/>
              <a:t> a integer cum at </a:t>
            </a:r>
            <a:r>
              <a:rPr lang="en-US" dirty="0" err="1"/>
              <a:t>vestibulum.Metus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a </a:t>
            </a:r>
            <a:r>
              <a:rPr lang="en-US" dirty="0" err="1"/>
              <a:t>scelerisque</a:t>
            </a:r>
            <a:r>
              <a:rPr lang="en-US" dirty="0"/>
              <a:t> at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netus</a:t>
            </a:r>
            <a:r>
              <a:rPr lang="en-US" dirty="0"/>
              <a:t> a </a:t>
            </a:r>
            <a:r>
              <a:rPr lang="en-US" dirty="0" err="1"/>
              <a:t>egestas</a:t>
            </a:r>
            <a:r>
              <a:rPr lang="en-US" dirty="0"/>
              <a:t> ad a </a:t>
            </a:r>
            <a:r>
              <a:rPr lang="en-US" dirty="0" err="1"/>
              <a:t>habitasse</a:t>
            </a:r>
            <a:r>
              <a:rPr lang="en-US" dirty="0"/>
              <a:t>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conubia</a:t>
            </a:r>
            <a:r>
              <a:rPr lang="en-US" dirty="0"/>
              <a:t> a parturient. </a:t>
            </a:r>
          </a:p>
          <a:p>
            <a:pPr lvl="3"/>
            <a:r>
              <a:rPr lang="en-US" dirty="0"/>
              <a:t>Bullet point</a:t>
            </a:r>
          </a:p>
          <a:p>
            <a:pPr lvl="3"/>
            <a:r>
              <a:rPr lang="en-US" dirty="0"/>
              <a:t>Bullet point</a:t>
            </a:r>
          </a:p>
          <a:p>
            <a:pPr lvl="3"/>
            <a:r>
              <a:rPr lang="en-US" dirty="0"/>
              <a:t>Bullet point</a:t>
            </a:r>
          </a:p>
        </p:txBody>
      </p:sp>
      <p:pic>
        <p:nvPicPr>
          <p:cNvPr id="12" name="CIGI-logo-full-R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255" y="891831"/>
            <a:ext cx="1921995" cy="561518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CIGI-logo-full-RBG.png">
            <a:extLst>
              <a:ext uri="{FF2B5EF4-FFF2-40B4-BE49-F238E27FC236}">
                <a16:creationId xmlns:a16="http://schemas.microsoft.com/office/drawing/2014/main" id="{440CA8D4-0FA9-4106-98DA-E8B56289F4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0255" y="891831"/>
            <a:ext cx="1921995" cy="5615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4626461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sic slide, black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1"/>
          <p:cNvSpPr>
            <a:spLocks noGrp="1"/>
          </p:cNvSpPr>
          <p:nvPr>
            <p:ph type="title"/>
          </p:nvPr>
        </p:nvSpPr>
        <p:spPr>
          <a:xfrm>
            <a:off x="882650" y="1798712"/>
            <a:ext cx="8775700" cy="762001"/>
          </a:xfrm>
          <a:prstGeom prst="rect">
            <a:avLst/>
          </a:prstGeom>
        </p:spPr>
        <p:txBody>
          <a:bodyPr/>
          <a:lstStyle>
            <a:lvl1pPr>
              <a:defRPr sz="3750">
                <a:solidFill>
                  <a:srgbClr val="E6023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Shape 42"/>
          <p:cNvSpPr>
            <a:spLocks noGrp="1"/>
          </p:cNvSpPr>
          <p:nvPr>
            <p:ph type="body" idx="1" hasCustomPrompt="1"/>
          </p:nvPr>
        </p:nvSpPr>
        <p:spPr>
          <a:xfrm>
            <a:off x="882650" y="2706048"/>
            <a:ext cx="6540127" cy="341885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buClrTx/>
              <a:defRPr/>
            </a:lvl3pPr>
            <a:lvl4pPr marL="270000" indent="-270000">
              <a:lnSpc>
                <a:spcPct val="150000"/>
              </a:lnSpc>
              <a:buClr>
                <a:srgbClr val="E6023B"/>
              </a:buClr>
              <a:buSzPct val="100000"/>
              <a:buFont typeface="Wingdings" charset="2"/>
              <a:buChar char="§"/>
              <a:defRPr>
                <a:solidFill>
                  <a:schemeClr val="bg1"/>
                </a:solidFill>
              </a:defRPr>
            </a:lvl4pPr>
            <a:lvl5pPr marL="270000" indent="-270000">
              <a:lnSpc>
                <a:spcPct val="100000"/>
              </a:lnSpc>
              <a:buClr>
                <a:srgbClr val="F4336B"/>
              </a:buClr>
              <a:buSzPct val="100000"/>
              <a:buChar char="—"/>
            </a:lvl5pPr>
          </a:lstStyle>
          <a:p>
            <a:r>
              <a:rPr lang="en-US" dirty="0" err="1"/>
              <a:t>Odio</a:t>
            </a:r>
            <a:r>
              <a:rPr lang="en-US" dirty="0"/>
              <a:t> ligula ante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dis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nostra </a:t>
            </a:r>
            <a:r>
              <a:rPr lang="en-US" dirty="0" err="1"/>
              <a:t>amet</a:t>
            </a:r>
            <a:r>
              <a:rPr lang="en-US" dirty="0"/>
              <a:t> a integer cum at </a:t>
            </a:r>
            <a:r>
              <a:rPr lang="en-US" dirty="0" err="1"/>
              <a:t>vestibulum.Metus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a </a:t>
            </a:r>
            <a:r>
              <a:rPr lang="en-US" dirty="0" err="1"/>
              <a:t>scelerisque</a:t>
            </a:r>
            <a:r>
              <a:rPr lang="en-US" dirty="0"/>
              <a:t> at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netus</a:t>
            </a:r>
            <a:r>
              <a:rPr lang="en-US" dirty="0"/>
              <a:t> a </a:t>
            </a:r>
            <a:r>
              <a:rPr lang="en-US" dirty="0" err="1"/>
              <a:t>egestas</a:t>
            </a:r>
            <a:r>
              <a:rPr lang="en-US" dirty="0"/>
              <a:t> ad a </a:t>
            </a:r>
            <a:r>
              <a:rPr lang="en-US" dirty="0" err="1"/>
              <a:t>habitasse</a:t>
            </a:r>
            <a:r>
              <a:rPr lang="en-US" dirty="0"/>
              <a:t>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conubia</a:t>
            </a:r>
            <a:r>
              <a:rPr lang="en-US" dirty="0"/>
              <a:t> a parturient. </a:t>
            </a:r>
          </a:p>
          <a:p>
            <a:pPr lvl="3"/>
            <a:r>
              <a:rPr lang="en-US" dirty="0"/>
              <a:t>Bullet point</a:t>
            </a:r>
          </a:p>
          <a:p>
            <a:pPr lvl="3"/>
            <a:r>
              <a:rPr lang="en-US" dirty="0"/>
              <a:t>Bullet point</a:t>
            </a:r>
          </a:p>
          <a:p>
            <a:pPr lvl="3"/>
            <a:r>
              <a:rPr lang="en-US" dirty="0"/>
              <a:t>Bullet point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55" y="891831"/>
            <a:ext cx="1921996" cy="56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49609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sic slide with image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pic" idx="13"/>
          </p:nvPr>
        </p:nvSpPr>
        <p:spPr>
          <a:xfrm>
            <a:off x="6096000" y="-20832"/>
            <a:ext cx="6096000" cy="6899663"/>
          </a:xfrm>
          <a:prstGeom prst="rect">
            <a:avLst/>
          </a:prstGeom>
        </p:spPr>
        <p:txBody>
          <a:bodyPr lIns="91439" tIns="45719" rIns="91439" bIns="45719"/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Shape 41"/>
          <p:cNvSpPr>
            <a:spLocks noGrp="1"/>
          </p:cNvSpPr>
          <p:nvPr>
            <p:ph type="title" hasCustomPrompt="1"/>
          </p:nvPr>
        </p:nvSpPr>
        <p:spPr>
          <a:xfrm>
            <a:off x="882650" y="1797634"/>
            <a:ext cx="4162316" cy="762001"/>
          </a:xfrm>
          <a:prstGeom prst="rect">
            <a:avLst/>
          </a:prstGeom>
        </p:spPr>
        <p:txBody>
          <a:bodyPr/>
          <a:lstStyle>
            <a:lvl1pPr>
              <a:defRPr sz="3750">
                <a:solidFill>
                  <a:srgbClr val="E6023B"/>
                </a:solidFill>
              </a:defRPr>
            </a:lvl1pPr>
          </a:lstStyle>
          <a:p>
            <a:r>
              <a:rPr lang="en-US" dirty="0"/>
              <a:t>Title Text</a:t>
            </a:r>
            <a:endParaRPr dirty="0"/>
          </a:p>
        </p:txBody>
      </p:sp>
      <p:sp>
        <p:nvSpPr>
          <p:cNvPr id="6" name="Shape 42"/>
          <p:cNvSpPr>
            <a:spLocks noGrp="1"/>
          </p:cNvSpPr>
          <p:nvPr>
            <p:ph type="body" idx="1" hasCustomPrompt="1"/>
          </p:nvPr>
        </p:nvSpPr>
        <p:spPr>
          <a:xfrm>
            <a:off x="882650" y="2704969"/>
            <a:ext cx="4162316" cy="292332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buClrTx/>
              <a:defRPr/>
            </a:lvl3pPr>
            <a:lvl4pPr marL="270000" indent="-270000">
              <a:lnSpc>
                <a:spcPct val="150000"/>
              </a:lnSpc>
              <a:buClr>
                <a:srgbClr val="E6023B"/>
              </a:buClr>
              <a:buSzPct val="100000"/>
              <a:buFont typeface="Wingdings" charset="2"/>
              <a:buChar char="§"/>
              <a:defRPr/>
            </a:lvl4pPr>
            <a:lvl5pPr marL="270000" indent="-270000">
              <a:lnSpc>
                <a:spcPct val="100000"/>
              </a:lnSpc>
              <a:buClr>
                <a:srgbClr val="F4336B"/>
              </a:buClr>
              <a:buSzPct val="100000"/>
              <a:buChar char="—"/>
            </a:lvl5pPr>
          </a:lstStyle>
          <a:p>
            <a:r>
              <a:rPr lang="en-US" dirty="0" err="1"/>
              <a:t>Odio</a:t>
            </a:r>
            <a:r>
              <a:rPr lang="en-US" dirty="0"/>
              <a:t> ligula ante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dis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nostra </a:t>
            </a:r>
            <a:r>
              <a:rPr lang="en-US" dirty="0" err="1"/>
              <a:t>amet</a:t>
            </a:r>
            <a:r>
              <a:rPr lang="en-US" dirty="0"/>
              <a:t> a integer art.</a:t>
            </a:r>
          </a:p>
          <a:p>
            <a:pPr lvl="3"/>
            <a:r>
              <a:rPr lang="en-US" dirty="0"/>
              <a:t>Bullet point</a:t>
            </a:r>
          </a:p>
          <a:p>
            <a:pPr lvl="3"/>
            <a:r>
              <a:rPr lang="en-US" dirty="0"/>
              <a:t>Bullet point</a:t>
            </a:r>
          </a:p>
        </p:txBody>
      </p:sp>
      <p:pic>
        <p:nvPicPr>
          <p:cNvPr id="7" name="CIGI-logo-full-R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255" y="891831"/>
            <a:ext cx="1921995" cy="5615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3263171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sic slide with image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pic" idx="13"/>
          </p:nvPr>
        </p:nvSpPr>
        <p:spPr>
          <a:xfrm>
            <a:off x="-18521" y="-1"/>
            <a:ext cx="6114522" cy="6858001"/>
          </a:xfrm>
          <a:prstGeom prst="rect">
            <a:avLst/>
          </a:prstGeom>
        </p:spPr>
        <p:txBody>
          <a:bodyPr lIns="91439" tIns="45719" rIns="91439" bIns="45719"/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Shape 41"/>
          <p:cNvSpPr>
            <a:spLocks noGrp="1"/>
          </p:cNvSpPr>
          <p:nvPr>
            <p:ph type="title" hasCustomPrompt="1"/>
          </p:nvPr>
        </p:nvSpPr>
        <p:spPr>
          <a:xfrm>
            <a:off x="6844179" y="873902"/>
            <a:ext cx="4606843" cy="762001"/>
          </a:xfrm>
          <a:prstGeom prst="rect">
            <a:avLst/>
          </a:prstGeom>
        </p:spPr>
        <p:txBody>
          <a:bodyPr/>
          <a:lstStyle>
            <a:lvl1pPr>
              <a:defRPr sz="3750">
                <a:solidFill>
                  <a:srgbClr val="E6023B"/>
                </a:solidFill>
              </a:defRPr>
            </a:lvl1pPr>
          </a:lstStyle>
          <a:p>
            <a:r>
              <a:rPr lang="en-US" dirty="0"/>
              <a:t>Title Text</a:t>
            </a:r>
            <a:endParaRPr dirty="0"/>
          </a:p>
        </p:txBody>
      </p:sp>
      <p:sp>
        <p:nvSpPr>
          <p:cNvPr id="9" name="Shape 42"/>
          <p:cNvSpPr>
            <a:spLocks noGrp="1"/>
          </p:cNvSpPr>
          <p:nvPr>
            <p:ph type="body" idx="1" hasCustomPrompt="1"/>
          </p:nvPr>
        </p:nvSpPr>
        <p:spPr>
          <a:xfrm>
            <a:off x="6844180" y="1799167"/>
            <a:ext cx="4606842" cy="417668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buClrTx/>
              <a:defRPr/>
            </a:lvl3pPr>
            <a:lvl4pPr marL="270000" indent="-270000">
              <a:lnSpc>
                <a:spcPct val="150000"/>
              </a:lnSpc>
              <a:buClr>
                <a:srgbClr val="E6023B"/>
              </a:buClr>
              <a:buSzPct val="100000"/>
              <a:buFont typeface="Wingdings" charset="2"/>
              <a:buChar char="§"/>
              <a:defRPr/>
            </a:lvl4pPr>
            <a:lvl5pPr marL="270000" indent="-270000">
              <a:lnSpc>
                <a:spcPct val="100000"/>
              </a:lnSpc>
              <a:buClr>
                <a:srgbClr val="F4336B"/>
              </a:buClr>
              <a:buSzPct val="100000"/>
              <a:buChar char="—"/>
            </a:lvl5pPr>
          </a:lstStyle>
          <a:p>
            <a:r>
              <a:rPr lang="en-US" dirty="0" err="1"/>
              <a:t>Odio</a:t>
            </a:r>
            <a:r>
              <a:rPr lang="en-US" dirty="0"/>
              <a:t> ligula ante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dis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nostra </a:t>
            </a:r>
            <a:r>
              <a:rPr lang="en-US" dirty="0" err="1"/>
              <a:t>amet</a:t>
            </a:r>
            <a:r>
              <a:rPr lang="en-US" dirty="0"/>
              <a:t> a integer cum at </a:t>
            </a:r>
            <a:r>
              <a:rPr lang="en-US" dirty="0" err="1"/>
              <a:t>vestibulum.Metus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a </a:t>
            </a:r>
            <a:r>
              <a:rPr lang="en-US" dirty="0" err="1"/>
              <a:t>scelerisque</a:t>
            </a:r>
            <a:r>
              <a:rPr lang="en-US" dirty="0"/>
              <a:t> at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netus</a:t>
            </a:r>
            <a:r>
              <a:rPr lang="en-US" dirty="0"/>
              <a:t> a </a:t>
            </a:r>
            <a:r>
              <a:rPr lang="en-US" dirty="0" err="1"/>
              <a:t>egestas</a:t>
            </a:r>
            <a:r>
              <a:rPr lang="en-US" dirty="0"/>
              <a:t> ad a </a:t>
            </a:r>
            <a:r>
              <a:rPr lang="en-US" dirty="0" err="1"/>
              <a:t>habitasse</a:t>
            </a:r>
            <a:r>
              <a:rPr lang="en-US" dirty="0"/>
              <a:t>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conubia</a:t>
            </a:r>
            <a:r>
              <a:rPr lang="en-US" dirty="0"/>
              <a:t> a parturient. </a:t>
            </a:r>
          </a:p>
          <a:p>
            <a:pPr lvl="3"/>
            <a:r>
              <a:rPr lang="en-US" dirty="0"/>
              <a:t>Bullet point</a:t>
            </a:r>
          </a:p>
          <a:p>
            <a:pPr lvl="3"/>
            <a:r>
              <a:rPr lang="en-US" dirty="0"/>
              <a:t>Bullet point</a:t>
            </a:r>
          </a:p>
          <a:p>
            <a:pPr lvl="3"/>
            <a:r>
              <a:rPr lang="en-US" dirty="0"/>
              <a:t>Bullet point</a:t>
            </a:r>
          </a:p>
        </p:txBody>
      </p:sp>
    </p:spTree>
    <p:extLst>
      <p:ext uri="{BB962C8B-B14F-4D97-AF65-F5344CB8AC3E}">
        <p14:creationId xmlns:p14="http://schemas.microsoft.com/office/powerpoint/2010/main" val="113774537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, logo blac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CIGI-logo-full-R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255" y="891831"/>
            <a:ext cx="1921995" cy="5615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9140196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, logo white"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55" y="891831"/>
            <a:ext cx="1921996" cy="56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90537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>
          <a:xfrm>
            <a:off x="7552765" y="621291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 i="0">
                <a:solidFill>
                  <a:schemeClr val="tx1">
                    <a:tint val="75000"/>
                  </a:schemeClr>
                </a:solidFill>
                <a:latin typeface="Futura Medium" charset="0"/>
                <a:ea typeface="Futura Medium" charset="0"/>
                <a:cs typeface="Futura Medium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60" r:id="rId13"/>
  </p:sldLayoutIdLst>
  <p:transition spd="med"/>
  <p:txStyles>
    <p:titleStyle>
      <a:lvl1pPr marL="0" marR="0" indent="0" algn="l" defTabSz="406400" eaLnBrk="1" latinLnBrk="0" hangingPunct="1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1pPr>
      <a:lvl2pPr marL="0" marR="0" indent="114300" algn="l" defTabSz="406400" eaLnBrk="1" latinLnBrk="0" hangingPunct="1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2pPr>
      <a:lvl3pPr marL="0" marR="0" indent="228600" algn="l" defTabSz="406400" eaLnBrk="1" latinLnBrk="0" hangingPunct="1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3pPr>
      <a:lvl4pPr marL="0" marR="0" indent="342900" algn="l" defTabSz="406400" eaLnBrk="1" latinLnBrk="0" hangingPunct="1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4pPr>
      <a:lvl5pPr marL="0" marR="0" indent="457200" algn="l" defTabSz="406400" eaLnBrk="1" latinLnBrk="0" hangingPunct="1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5pPr>
      <a:lvl6pPr marL="0" marR="0" indent="571500" algn="l" defTabSz="406400" eaLnBrk="1" latinLnBrk="0" hangingPunct="1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6pPr>
      <a:lvl7pPr marL="0" marR="0" indent="685800" algn="l" defTabSz="406400" eaLnBrk="1" latinLnBrk="0" hangingPunct="1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7pPr>
      <a:lvl8pPr marL="0" marR="0" indent="800100" algn="l" defTabSz="406400" eaLnBrk="1" latinLnBrk="0" hangingPunct="1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8pPr>
      <a:lvl9pPr marL="0" marR="0" indent="914400" algn="l" defTabSz="406400" eaLnBrk="1" latinLnBrk="0" hangingPunct="1">
        <a:lnSpc>
          <a:spcPct val="80000"/>
        </a:lnSpc>
        <a:spcBef>
          <a:spcPts val="0"/>
        </a:spcBef>
        <a:spcAft>
          <a:spcPts val="0"/>
        </a:spcAft>
        <a:buClr>
          <a:srgbClr val="ABAEAD"/>
        </a:buClr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9pPr>
    </p:titleStyle>
    <p:bodyStyle>
      <a:lvl1pPr marL="0" marR="0" indent="0" algn="l" defTabSz="406400" eaLnBrk="1" latinLnBrk="0" hangingPunct="1">
        <a:lnSpc>
          <a:spcPct val="80000"/>
        </a:lnSpc>
        <a:spcBef>
          <a:spcPts val="600"/>
        </a:spcBef>
        <a:spcAft>
          <a:spcPts val="0"/>
        </a:spcAft>
        <a:buClr>
          <a:srgbClr val="ABAEAD"/>
        </a:buClr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1pPr>
      <a:lvl2pPr marL="0" marR="0" indent="0" algn="l" defTabSz="406400" eaLnBrk="1" latinLnBrk="0" hangingPunct="1">
        <a:lnSpc>
          <a:spcPct val="80000"/>
        </a:lnSpc>
        <a:spcBef>
          <a:spcPts val="600"/>
        </a:spcBef>
        <a:spcAft>
          <a:spcPts val="0"/>
        </a:spcAft>
        <a:buClr>
          <a:srgbClr val="ABAEAD"/>
        </a:buClr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2pPr>
      <a:lvl3pPr marL="0" marR="0" indent="0" algn="l" defTabSz="406400" eaLnBrk="1" latinLnBrk="0" hangingPunct="1">
        <a:lnSpc>
          <a:spcPct val="80000"/>
        </a:lnSpc>
        <a:spcBef>
          <a:spcPts val="600"/>
        </a:spcBef>
        <a:spcAft>
          <a:spcPts val="0"/>
        </a:spcAft>
        <a:buClr>
          <a:srgbClr val="ABAEAD"/>
        </a:buClr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3pPr>
      <a:lvl4pPr marL="0" marR="0" indent="0" algn="l" defTabSz="406400" eaLnBrk="1" latinLnBrk="0" hangingPunct="1">
        <a:lnSpc>
          <a:spcPct val="80000"/>
        </a:lnSpc>
        <a:spcBef>
          <a:spcPts val="600"/>
        </a:spcBef>
        <a:spcAft>
          <a:spcPts val="0"/>
        </a:spcAft>
        <a:buClr>
          <a:srgbClr val="ABAEAD"/>
        </a:buClr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4pPr>
      <a:lvl5pPr marL="0" marR="0" indent="0" algn="l" defTabSz="406400" eaLnBrk="1" latinLnBrk="0" hangingPunct="1">
        <a:lnSpc>
          <a:spcPct val="80000"/>
        </a:lnSpc>
        <a:spcBef>
          <a:spcPts val="600"/>
        </a:spcBef>
        <a:spcAft>
          <a:spcPts val="0"/>
        </a:spcAft>
        <a:buClr>
          <a:srgbClr val="ABAEAD"/>
        </a:buClr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5pPr>
      <a:lvl6pPr marL="0" marR="0" indent="177800" algn="l" defTabSz="406400" eaLnBrk="1" latinLnBrk="0" hangingPunct="1">
        <a:lnSpc>
          <a:spcPct val="80000"/>
        </a:lnSpc>
        <a:spcBef>
          <a:spcPts val="600"/>
        </a:spcBef>
        <a:spcAft>
          <a:spcPts val="0"/>
        </a:spcAft>
        <a:buClr>
          <a:srgbClr val="ABAEAD"/>
        </a:buClr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6pPr>
      <a:lvl7pPr marL="0" marR="0" indent="355600" algn="l" defTabSz="406400" eaLnBrk="1" latinLnBrk="0" hangingPunct="1">
        <a:lnSpc>
          <a:spcPct val="80000"/>
        </a:lnSpc>
        <a:spcBef>
          <a:spcPts val="600"/>
        </a:spcBef>
        <a:spcAft>
          <a:spcPts val="0"/>
        </a:spcAft>
        <a:buClr>
          <a:srgbClr val="ABAEAD"/>
        </a:buClr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7pPr>
      <a:lvl8pPr marL="0" marR="0" indent="533400" algn="l" defTabSz="406400" eaLnBrk="1" latinLnBrk="0" hangingPunct="1">
        <a:lnSpc>
          <a:spcPct val="80000"/>
        </a:lnSpc>
        <a:spcBef>
          <a:spcPts val="600"/>
        </a:spcBef>
        <a:spcAft>
          <a:spcPts val="0"/>
        </a:spcAft>
        <a:buClr>
          <a:srgbClr val="ABAEAD"/>
        </a:buClr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8pPr>
      <a:lvl9pPr marL="0" marR="0" indent="711200" algn="l" defTabSz="406400" eaLnBrk="1" latinLnBrk="0" hangingPunct="1">
        <a:lnSpc>
          <a:spcPct val="80000"/>
        </a:lnSpc>
        <a:spcBef>
          <a:spcPts val="600"/>
        </a:spcBef>
        <a:spcAft>
          <a:spcPts val="0"/>
        </a:spcAft>
        <a:buClr>
          <a:srgbClr val="ABAEAD"/>
        </a:buClr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Futura"/>
          <a:ea typeface="Futura"/>
          <a:cs typeface="Futura"/>
          <a:sym typeface="Futura"/>
        </a:defRPr>
      </a:lvl9pPr>
    </p:bodyStyle>
    <p:otherStyle>
      <a:lvl1pPr marL="0" marR="0" indent="0" algn="r" defTabSz="8826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1pPr>
      <a:lvl2pPr marL="0" marR="0" indent="114300" algn="r" defTabSz="8826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2pPr>
      <a:lvl3pPr marL="0" marR="0" indent="228600" algn="r" defTabSz="8826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3pPr>
      <a:lvl4pPr marL="0" marR="0" indent="342900" algn="r" defTabSz="8826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4pPr>
      <a:lvl5pPr marL="0" marR="0" indent="457200" algn="r" defTabSz="8826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5pPr>
      <a:lvl6pPr marL="0" marR="0" indent="571500" algn="r" defTabSz="8826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6pPr>
      <a:lvl7pPr marL="0" marR="0" indent="685800" algn="r" defTabSz="8826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7pPr>
      <a:lvl8pPr marL="0" marR="0" indent="800100" algn="r" defTabSz="8826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8pPr>
      <a:lvl9pPr marL="0" marR="0" indent="914400" algn="r" defTabSz="8826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BAEAD"/>
            </a:solidFill>
          </a:uFill>
          <a:latin typeface="+mn-lt"/>
          <a:ea typeface="+mn-ea"/>
          <a:cs typeface="+mn-cs"/>
          <a:sym typeface="Real Text Pr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19093FD7-259E-BA0D-8591-8A73E55AFD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220F17A-A373-918D-DAE4-A491BC59B1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6600" dirty="0"/>
              <a:t>ERF Annual Conference</a:t>
            </a:r>
          </a:p>
          <a:p>
            <a:endParaRPr lang="en-US" sz="6600" dirty="0"/>
          </a:p>
          <a:p>
            <a:r>
              <a:rPr lang="en-US" sz="6000" dirty="0"/>
              <a:t>Governing </a:t>
            </a:r>
            <a:r>
              <a:rPr lang="en-US" sz="6000"/>
              <a:t>Health Futures </a:t>
            </a:r>
            <a:r>
              <a:rPr lang="en-US" sz="6000" dirty="0"/>
              <a:t>in a Digital World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B7709C5-B5F7-D40E-DCDD-725E61335C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3252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94C00EA-8482-4FB5-9AB6-791B1E86E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4764" y="1746893"/>
            <a:ext cx="8997601" cy="457078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EA555C-6EDB-4B1C-80F0-C2EC4923C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450" y="1652154"/>
            <a:ext cx="8702678" cy="470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70496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97">
            <a:extLst>
              <a:ext uri="{FF2B5EF4-FFF2-40B4-BE49-F238E27FC236}">
                <a16:creationId xmlns:a16="http://schemas.microsoft.com/office/drawing/2014/main" id="{6A59324E-3231-DC42-A15D-4689C6512B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1" t="1432" r="1004" b="2755"/>
          <a:stretch/>
        </p:blipFill>
        <p:spPr>
          <a:xfrm>
            <a:off x="2098158" y="1997592"/>
            <a:ext cx="7995684" cy="37001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4092AC-2EBF-C945-9E3B-9CC535AA625B}"/>
              </a:ext>
            </a:extLst>
          </p:cNvPr>
          <p:cNvSpPr txBox="1"/>
          <p:nvPr/>
        </p:nvSpPr>
        <p:spPr>
          <a:xfrm>
            <a:off x="3384698" y="932412"/>
            <a:ext cx="7691797" cy="6876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defTabSz="410766" hangingPunct="0"/>
            <a:r>
              <a:rPr lang="en-US" sz="3000" dirty="0">
                <a:solidFill>
                  <a:srgbClr val="2C3771"/>
                </a:solidFill>
                <a:latin typeface="Marianne"/>
              </a:rPr>
              <a:t>Conceptualising digital transformations in health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B700E42-62E0-4649-AA19-21A0DAC92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0704"/>
            <a:ext cx="5882658" cy="607659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1B7350-6D1E-8D4F-8F4D-712F8DA697D6}"/>
              </a:ext>
            </a:extLst>
          </p:cNvPr>
          <p:cNvSpPr txBox="1"/>
          <p:nvPr/>
        </p:nvSpPr>
        <p:spPr>
          <a:xfrm>
            <a:off x="431800" y="2296655"/>
            <a:ext cx="4826641" cy="21496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defTabSz="410766" hangingPunct="0"/>
            <a:r>
              <a:rPr lang="en-US" sz="2700" dirty="0">
                <a:solidFill>
                  <a:srgbClr val="2C3771"/>
                </a:solidFill>
                <a:latin typeface="Marianne"/>
              </a:rPr>
              <a:t>Digital technologies interact directly and indirectly with the social, political, commercial, and environmental determinants of health</a:t>
            </a:r>
          </a:p>
        </p:txBody>
      </p:sp>
    </p:spTree>
    <p:extLst>
      <p:ext uri="{BB962C8B-B14F-4D97-AF65-F5344CB8AC3E}">
        <p14:creationId xmlns:p14="http://schemas.microsoft.com/office/powerpoint/2010/main" val="217376004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43D4AD-DD7C-0B41-AAFC-B138174277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4" t="1021" r="1149" b="2459"/>
          <a:stretch/>
        </p:blipFill>
        <p:spPr>
          <a:xfrm>
            <a:off x="2052298" y="2236381"/>
            <a:ext cx="8087404" cy="370721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BC1A58-17F7-7140-9E29-EBA9AC97F74E}"/>
              </a:ext>
            </a:extLst>
          </p:cNvPr>
          <p:cNvSpPr txBox="1"/>
          <p:nvPr/>
        </p:nvSpPr>
        <p:spPr>
          <a:xfrm>
            <a:off x="2960802" y="473694"/>
            <a:ext cx="8719008" cy="11493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defTabSz="410766" hangingPunct="0"/>
            <a:r>
              <a:rPr lang="en-US" sz="3000" dirty="0">
                <a:solidFill>
                  <a:srgbClr val="2C3771"/>
                </a:solidFill>
                <a:latin typeface="Marianne"/>
              </a:rPr>
              <a:t>Health for All values as the foundation for digital transformations in health</a:t>
            </a:r>
          </a:p>
        </p:txBody>
      </p:sp>
    </p:spTree>
    <p:extLst>
      <p:ext uri="{BB962C8B-B14F-4D97-AF65-F5344CB8AC3E}">
        <p14:creationId xmlns:p14="http://schemas.microsoft.com/office/powerpoint/2010/main" val="20936678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CA" dirty="0">
                <a:solidFill>
                  <a:srgbClr val="E6023B"/>
                </a:solidFill>
              </a:rPr>
              <a:t>Governance of New Technology</a:t>
            </a:r>
            <a:endParaRPr dirty="0">
              <a:solidFill>
                <a:srgbClr val="E6023B"/>
              </a:solidFill>
            </a:endParaRP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xfrm>
            <a:off x="882650" y="2559634"/>
            <a:ext cx="10426700" cy="3653281"/>
          </a:xfrm>
          <a:prstGeom prst="rect">
            <a:avLst/>
          </a:prstGeom>
        </p:spPr>
        <p:txBody>
          <a:bodyPr/>
          <a:lstStyle/>
          <a:p>
            <a:pPr lvl="3">
              <a:spcBef>
                <a:spcPts val="900"/>
              </a:spcBef>
            </a:pPr>
            <a:r>
              <a:rPr lang="en-US" sz="2200" dirty="0"/>
              <a:t>Societal norms around new technologies</a:t>
            </a:r>
          </a:p>
          <a:p>
            <a:pPr lvl="3">
              <a:spcBef>
                <a:spcPts val="900"/>
              </a:spcBef>
            </a:pPr>
            <a:r>
              <a:rPr lang="en-US" sz="2200" dirty="0"/>
              <a:t>Ethical standards for emerging technologies</a:t>
            </a:r>
          </a:p>
          <a:p>
            <a:pPr lvl="3">
              <a:spcBef>
                <a:spcPts val="900"/>
              </a:spcBef>
            </a:pPr>
            <a:r>
              <a:rPr lang="en-US" sz="2200" dirty="0"/>
              <a:t>Algorithmic accountability and transparency</a:t>
            </a:r>
          </a:p>
          <a:p>
            <a:pPr marL="1" lvl="4" indent="0">
              <a:spcBef>
                <a:spcPts val="900"/>
              </a:spcBef>
              <a:buNone/>
            </a:pPr>
            <a:endParaRPr lang="en-US" sz="2200" dirty="0"/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7552765" y="6212915"/>
            <a:ext cx="4114800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1pPr>
            <a:lvl2pPr marL="0" marR="0" indent="3429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2pPr>
            <a:lvl3pPr marL="0" marR="0" indent="6858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3pPr>
            <a:lvl4pPr marL="0" marR="0" indent="10287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4pPr>
            <a:lvl5pPr marL="0" marR="0" indent="13716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5pPr>
            <a:lvl6pPr marL="0" marR="0" indent="17145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6pPr>
            <a:lvl7pPr marL="0" marR="0" indent="20574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7pPr>
            <a:lvl8pPr marL="0" marR="0" indent="24003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8pPr>
            <a:lvl9pPr marL="0" marR="0" indent="27432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9pPr>
          </a:lstStyle>
          <a:p>
            <a:pPr algn="r"/>
            <a:fld id="{EFFA6395-5E9A-4877-AD47-84681CAA9F46}" type="slidenum">
              <a:rPr lang="uk-UA" sz="1600">
                <a:solidFill>
                  <a:schemeClr val="bg1">
                    <a:lumMod val="65000"/>
                  </a:schemeClr>
                </a:solidFill>
              </a:rPr>
              <a:pPr algn="r"/>
              <a:t>7</a:t>
            </a:fld>
            <a:endParaRPr lang="uk-UA" sz="160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5837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CA" dirty="0">
                <a:solidFill>
                  <a:srgbClr val="E6023B"/>
                </a:solidFill>
              </a:rPr>
              <a:t>Data Governance</a:t>
            </a:r>
            <a:endParaRPr dirty="0">
              <a:solidFill>
                <a:srgbClr val="E6023B"/>
              </a:solidFill>
            </a:endParaRP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xfrm>
            <a:off x="882650" y="2559634"/>
            <a:ext cx="10426700" cy="3653281"/>
          </a:xfrm>
          <a:prstGeom prst="rect">
            <a:avLst/>
          </a:prstGeom>
        </p:spPr>
        <p:txBody>
          <a:bodyPr/>
          <a:lstStyle/>
          <a:p>
            <a:pPr lvl="3">
              <a:spcBef>
                <a:spcPts val="900"/>
              </a:spcBef>
            </a:pPr>
            <a:r>
              <a:rPr lang="en-US" sz="2200" dirty="0"/>
              <a:t>Open databases</a:t>
            </a:r>
          </a:p>
          <a:p>
            <a:pPr lvl="3">
              <a:spcBef>
                <a:spcPts val="900"/>
              </a:spcBef>
            </a:pPr>
            <a:r>
              <a:rPr lang="en-US" sz="2200" dirty="0"/>
              <a:t>Data trusts and cooperatives</a:t>
            </a:r>
          </a:p>
          <a:p>
            <a:pPr lvl="3">
              <a:spcBef>
                <a:spcPts val="900"/>
              </a:spcBef>
            </a:pPr>
            <a:r>
              <a:rPr lang="en-US" sz="2200" dirty="0"/>
              <a:t>Common data protocols for the development of emergent technologies</a:t>
            </a:r>
          </a:p>
          <a:p>
            <a:pPr lvl="3">
              <a:spcBef>
                <a:spcPts val="900"/>
              </a:spcBef>
            </a:pPr>
            <a:r>
              <a:rPr lang="en-US" sz="2200" dirty="0"/>
              <a:t>Manage the privacy-cybersecurity-human rights nexus</a:t>
            </a:r>
          </a:p>
          <a:p>
            <a:pPr marL="0" lvl="3" indent="0">
              <a:spcBef>
                <a:spcPts val="900"/>
              </a:spcBef>
              <a:buNone/>
            </a:pPr>
            <a:endParaRPr lang="en-US" sz="2200" dirty="0"/>
          </a:p>
          <a:p>
            <a:pPr lvl="3"/>
            <a:endParaRPr lang="en-US" sz="2200" dirty="0"/>
          </a:p>
          <a:p>
            <a:pPr marL="1" lvl="4" indent="0">
              <a:buNone/>
            </a:pPr>
            <a:endParaRPr lang="en-US" sz="2200" dirty="0"/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7552765" y="6212915"/>
            <a:ext cx="4114800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1pPr>
            <a:lvl2pPr marL="0" marR="0" indent="3429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2pPr>
            <a:lvl3pPr marL="0" marR="0" indent="6858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3pPr>
            <a:lvl4pPr marL="0" marR="0" indent="10287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4pPr>
            <a:lvl5pPr marL="0" marR="0" indent="13716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5pPr>
            <a:lvl6pPr marL="0" marR="0" indent="17145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6pPr>
            <a:lvl7pPr marL="0" marR="0" indent="20574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7pPr>
            <a:lvl8pPr marL="0" marR="0" indent="24003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8pPr>
            <a:lvl9pPr marL="0" marR="0" indent="27432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9pPr>
          </a:lstStyle>
          <a:p>
            <a:pPr algn="r"/>
            <a:fld id="{EFFA6395-5E9A-4877-AD47-84681CAA9F46}" type="slidenum">
              <a:rPr lang="uk-UA" sz="1600">
                <a:solidFill>
                  <a:schemeClr val="bg1">
                    <a:lumMod val="65000"/>
                  </a:schemeClr>
                </a:solidFill>
              </a:rPr>
              <a:pPr algn="r"/>
              <a:t>8</a:t>
            </a:fld>
            <a:endParaRPr lang="uk-UA" sz="160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50393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CA" dirty="0">
                <a:solidFill>
                  <a:srgbClr val="E6023B"/>
                </a:solidFill>
              </a:rPr>
              <a:t>Focused Public Investment</a:t>
            </a:r>
            <a:endParaRPr dirty="0">
              <a:solidFill>
                <a:srgbClr val="E6023B"/>
              </a:solidFill>
            </a:endParaRP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xfrm>
            <a:off x="882650" y="2559634"/>
            <a:ext cx="10426700" cy="3653281"/>
          </a:xfrm>
          <a:prstGeom prst="rect">
            <a:avLst/>
          </a:prstGeom>
        </p:spPr>
        <p:txBody>
          <a:bodyPr/>
          <a:lstStyle/>
          <a:p>
            <a:pPr lvl="3">
              <a:spcBef>
                <a:spcPts val="900"/>
              </a:spcBef>
            </a:pPr>
            <a:r>
              <a:rPr lang="en-US" sz="2200" dirty="0"/>
              <a:t> National/sub-national funding </a:t>
            </a:r>
            <a:r>
              <a:rPr lang="en-US" sz="2200"/>
              <a:t>and PPPs for </a:t>
            </a:r>
            <a:r>
              <a:rPr lang="en-US" sz="2200" dirty="0"/>
              <a:t>digital infrastructure and R&amp;D</a:t>
            </a:r>
          </a:p>
          <a:p>
            <a:pPr lvl="3">
              <a:spcBef>
                <a:spcPts val="900"/>
              </a:spcBef>
            </a:pPr>
            <a:r>
              <a:rPr lang="en-US" sz="2200" dirty="0"/>
              <a:t>Transforming high-risk public service roles</a:t>
            </a:r>
          </a:p>
          <a:p>
            <a:pPr lvl="3">
              <a:spcBef>
                <a:spcPts val="900"/>
              </a:spcBef>
            </a:pPr>
            <a:r>
              <a:rPr lang="en-US" sz="2200" dirty="0"/>
              <a:t>Remote health access and delivery</a:t>
            </a:r>
          </a:p>
          <a:p>
            <a:pPr marL="1" lvl="4" indent="0">
              <a:spcBef>
                <a:spcPts val="900"/>
              </a:spcBef>
              <a:buNone/>
            </a:pPr>
            <a:r>
              <a:rPr lang="en-US" sz="2200" dirty="0"/>
              <a:t>  </a:t>
            </a:r>
          </a:p>
          <a:p>
            <a:pPr lvl="4">
              <a:spcBef>
                <a:spcPts val="900"/>
              </a:spcBef>
            </a:pPr>
            <a:endParaRPr lang="en-US" sz="2200" dirty="0"/>
          </a:p>
          <a:p>
            <a:pPr lvl="4">
              <a:spcBef>
                <a:spcPts val="900"/>
              </a:spcBef>
            </a:pPr>
            <a:endParaRPr lang="en-US" sz="2200" dirty="0"/>
          </a:p>
          <a:p>
            <a:pPr marL="0" lvl="3" indent="0">
              <a:buNone/>
            </a:pPr>
            <a:endParaRPr lang="en-US" sz="2200" dirty="0"/>
          </a:p>
          <a:p>
            <a:pPr marL="1" lvl="4" indent="0">
              <a:buNone/>
            </a:pPr>
            <a:endParaRPr lang="en-US" sz="2200" dirty="0"/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7552765" y="6212915"/>
            <a:ext cx="4114800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1pPr>
            <a:lvl2pPr marL="0" marR="0" indent="3429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2pPr>
            <a:lvl3pPr marL="0" marR="0" indent="6858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3pPr>
            <a:lvl4pPr marL="0" marR="0" indent="10287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4pPr>
            <a:lvl5pPr marL="0" marR="0" indent="13716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5pPr>
            <a:lvl6pPr marL="0" marR="0" indent="17145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6pPr>
            <a:lvl7pPr marL="0" marR="0" indent="20574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7pPr>
            <a:lvl8pPr marL="0" marR="0" indent="24003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8pPr>
            <a:lvl9pPr marL="0" marR="0" indent="2743200" algn="l" defTabSz="8128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BAEAD"/>
              </a:buClr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eal Text Pro"/>
                <a:ea typeface="Real Text Pro"/>
                <a:cs typeface="Real Text Pro"/>
                <a:sym typeface="Real Text Pro"/>
              </a:defRPr>
            </a:lvl9pPr>
          </a:lstStyle>
          <a:p>
            <a:pPr algn="r"/>
            <a:fld id="{EFFA6395-5E9A-4877-AD47-84681CAA9F46}" type="slidenum">
              <a:rPr lang="uk-UA" sz="1600">
                <a:solidFill>
                  <a:schemeClr val="bg1">
                    <a:lumMod val="65000"/>
                  </a:schemeClr>
                </a:solidFill>
              </a:rPr>
              <a:pPr algn="r"/>
              <a:t>9</a:t>
            </a:fld>
            <a:endParaRPr lang="uk-UA" sz="160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99121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General">
  <a:themeElements>
    <a:clrScheme name="Custom 6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ED254B"/>
      </a:accent1>
      <a:accent2>
        <a:srgbClr val="ED254B"/>
      </a:accent2>
      <a:accent3>
        <a:srgbClr val="ED254B"/>
      </a:accent3>
      <a:accent4>
        <a:srgbClr val="ED254B"/>
      </a:accent4>
      <a:accent5>
        <a:srgbClr val="ED254B"/>
      </a:accent5>
      <a:accent6>
        <a:srgbClr val="ED254B"/>
      </a:accent6>
      <a:hlink>
        <a:srgbClr val="151515"/>
      </a:hlink>
      <a:folHlink>
        <a:srgbClr val="151515"/>
      </a:folHlink>
    </a:clrScheme>
    <a:fontScheme name="White">
      <a:majorFont>
        <a:latin typeface="RealTextPro-Light"/>
        <a:ea typeface="RealTextPro-Light"/>
        <a:cs typeface="RealTextPro-Light"/>
      </a:majorFont>
      <a:minorFont>
        <a:latin typeface="RealTextPro-Light"/>
        <a:ea typeface="RealTextPro-Light"/>
        <a:cs typeface="RealTextPro-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0800" cap="flat">
          <a:solidFill>
            <a:srgbClr val="FF404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12800" rtl="0" fontAlgn="auto" latinLnBrk="0" hangingPunct="0">
          <a:lnSpc>
            <a:spcPct val="80000"/>
          </a:lnSpc>
          <a:spcBef>
            <a:spcPts val="12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404B"/>
            </a:solidFill>
            <a:effectLst/>
            <a:uFillTx/>
            <a:latin typeface="Real Text Pro"/>
            <a:ea typeface="Real Text Pro"/>
            <a:cs typeface="Real Text Pro"/>
            <a:sym typeface="Real Text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rgbClr val="FF404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12800" rtl="0" fontAlgn="auto" latinLnBrk="0" hangingPunct="0">
          <a:lnSpc>
            <a:spcPct val="100000"/>
          </a:lnSpc>
          <a:spcBef>
            <a:spcPts val="1200"/>
          </a:spcBef>
          <a:spcAft>
            <a:spcPts val="0"/>
          </a:spcAft>
          <a:buClr>
            <a:srgbClr val="ABAEAD"/>
          </a:buClr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Real Text Pro"/>
            <a:ea typeface="Real Text Pro"/>
            <a:cs typeface="Real Text Pro"/>
            <a:sym typeface="Real Text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owerPoint-CIGI-Template (1)" id="{9F6FDB05-886E-4D32-9BC3-27098CF30F43}" vid="{7141EEC5-2592-4E13-BDBC-2A508BACBD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BA8ABA63BF6B49B15CD6F0B0604E19" ma:contentTypeVersion="12" ma:contentTypeDescription="Create a new document." ma:contentTypeScope="" ma:versionID="fae35d9b48d63703b86a77cdaefce72d">
  <xsd:schema xmlns:xsd="http://www.w3.org/2001/XMLSchema" xmlns:xs="http://www.w3.org/2001/XMLSchema" xmlns:p="http://schemas.microsoft.com/office/2006/metadata/properties" xmlns:ns2="f0e68689-f8dd-4b88-bdcf-321e6d6f9459" xmlns:ns3="f19b05b3-5085-4045-a841-8bfffa409a8d" targetNamespace="http://schemas.microsoft.com/office/2006/metadata/properties" ma:root="true" ma:fieldsID="2f844aaf3e14b8b37dc741eaf9906d8e" ns2:_="" ns3:_="">
    <xsd:import namespace="f0e68689-f8dd-4b88-bdcf-321e6d6f9459"/>
    <xsd:import namespace="f19b05b3-5085-4045-a841-8bfffa409a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e68689-f8dd-4b88-bdcf-321e6d6f94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9b05b3-5085-4045-a841-8bfffa409a8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541B33-5185-4492-AA24-65F7F5FC00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D70070C-7E0E-4B31-94FC-FC82308616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CD096F-E838-46CE-B751-C8136252BC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e68689-f8dd-4b88-bdcf-321e6d6f9459"/>
    <ds:schemaRef ds:uri="f19b05b3-5085-4045-a841-8bfffa409a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PowerPoint-CIGI-Template (1)</Template>
  <TotalTime>113</TotalTime>
  <Words>146</Words>
  <Application>Microsoft Office PowerPoint</Application>
  <PresentationFormat>Widescreen</PresentationFormat>
  <Paragraphs>29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Futura</vt:lpstr>
      <vt:lpstr>Futura Medium</vt:lpstr>
      <vt:lpstr>Marianne</vt:lpstr>
      <vt:lpstr>Real Text Pro</vt:lpstr>
      <vt:lpstr>Wingdings</vt:lpstr>
      <vt:lpstr>General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Governance of New Technology</vt:lpstr>
      <vt:lpstr>Data Governance</vt:lpstr>
      <vt:lpstr>Focused Public Investment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Rohinton Medhora</dc:creator>
  <cp:lastModifiedBy>Rohinton Medhora</cp:lastModifiedBy>
  <cp:revision>2</cp:revision>
  <dcterms:created xsi:type="dcterms:W3CDTF">2022-03-09T21:22:13Z</dcterms:created>
  <dcterms:modified xsi:type="dcterms:W3CDTF">2022-03-13T14:50:27Z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0x01010050BA8ABA63BF6B49B15CD6F0B0604E19</vt:lpwstr>
  </property>
</Properties>
</file>